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1382-C385-4732-8FBB-22CB0272572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DCE21-BD83-4650-8A78-5B1C363E3D0F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62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DCE21-BD83-4650-8A78-5B1C363E3D0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571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142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238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35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67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04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59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359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745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648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7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40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2941-03D6-4180-9592-AA9BE34FB937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33AF-D9A9-4D2B-8382-48B486D2CD83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515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91EFCE-0F9B-4967-98CC-E1802F8224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871980"/>
          </a:xfrm>
          <a:prstGeom prst="rect">
            <a:avLst/>
          </a:prstGeom>
          <a:noFill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9C17D27-988D-4D6D-A2CB-85242ED2E7A9}"/>
              </a:ext>
            </a:extLst>
          </p:cNvPr>
          <p:cNvSpPr/>
          <p:nvPr/>
        </p:nvSpPr>
        <p:spPr>
          <a:xfrm>
            <a:off x="-1" y="432117"/>
            <a:ext cx="7559675" cy="1007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CH" sz="3200" b="1" spc="-20" dirty="0">
                <a:solidFill>
                  <a:srgbClr val="00000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Sentiero chiuso</a:t>
            </a:r>
            <a:endParaRPr lang="it-CH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undefined">
            <a:extLst>
              <a:ext uri="{FF2B5EF4-FFF2-40B4-BE49-F238E27FC236}">
                <a16:creationId xmlns:a16="http://schemas.microsoft.com/office/drawing/2014/main" id="{98708206-83F4-4D55-8657-7377D8341C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576000"/>
            <a:ext cx="71945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50">
            <a:extLst>
              <a:ext uri="{FF2B5EF4-FFF2-40B4-BE49-F238E27FC236}">
                <a16:creationId xmlns:a16="http://schemas.microsoft.com/office/drawing/2014/main" id="{83B0B306-9635-4BA6-89DE-F0641994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8712000"/>
            <a:ext cx="4140000" cy="10800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95"/>
              </a:spcBef>
              <a:spcAft>
                <a:spcPts val="0"/>
              </a:spcAft>
            </a:pPr>
            <a:r>
              <a:rPr lang="it-CH" sz="1800" b="1" dirty="0">
                <a:solidFill>
                  <a:srgbClr val="231F2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</a:rPr>
              <a:t>Durata: </a:t>
            </a:r>
            <a:r>
              <a:rPr lang="it-CH" sz="1800" dirty="0">
                <a:solidFill>
                  <a:srgbClr val="231F2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</a:rPr>
              <a:t>dal 02.03 a metà aprile 2026 circa</a:t>
            </a:r>
            <a:endParaRPr lang="it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>
              <a:lnSpc>
                <a:spcPct val="97000"/>
              </a:lnSpc>
              <a:spcBef>
                <a:spcPts val="1130"/>
              </a:spcBef>
              <a:spcAft>
                <a:spcPts val="0"/>
              </a:spcAft>
            </a:pPr>
            <a:r>
              <a:rPr lang="it-CH" sz="1800" b="1" dirty="0">
                <a:solidFill>
                  <a:srgbClr val="231F2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</a:rPr>
              <a:t>Motivo: </a:t>
            </a:r>
            <a:r>
              <a:rPr lang="it-CH" sz="1800" dirty="0">
                <a:solidFill>
                  <a:srgbClr val="231F2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</a:rPr>
              <a:t>intervento selvicolturale.</a:t>
            </a:r>
            <a:endParaRPr lang="it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feld 49">
            <a:extLst>
              <a:ext uri="{FF2B5EF4-FFF2-40B4-BE49-F238E27FC236}">
                <a16:creationId xmlns:a16="http://schemas.microsoft.com/office/drawing/2014/main" id="{2C8811D0-CFEB-4E70-BA9E-57BD7163B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00" y="8669036"/>
            <a:ext cx="2584740" cy="9000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5715">
              <a:lnSpc>
                <a:spcPct val="97000"/>
              </a:lnSpc>
              <a:spcBef>
                <a:spcPts val="95"/>
              </a:spcBef>
              <a:spcAft>
                <a:spcPts val="0"/>
              </a:spcAft>
            </a:pPr>
            <a:r>
              <a:rPr lang="it-CH" b="1" dirty="0">
                <a:solidFill>
                  <a:srgbClr val="231F20"/>
                </a:solidFill>
                <a:latin typeface="ASTRA Frutiger Standard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Contatto</a:t>
            </a:r>
            <a:r>
              <a:rPr lang="it-CH" sz="1800" b="1" dirty="0">
                <a:solidFill>
                  <a:srgbClr val="231F2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CH" sz="1800" dirty="0">
                <a:solidFill>
                  <a:srgbClr val="231F20"/>
                </a:solidFill>
                <a:effectLst/>
                <a:latin typeface="ASTRA Frutiger Standard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Sezione Forestale 079 472 58 20</a:t>
            </a:r>
            <a:endParaRPr lang="it-CH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0" descr="Icon&#10;&#10;Description automatically generated">
            <a:extLst>
              <a:ext uri="{FF2B5EF4-FFF2-40B4-BE49-F238E27FC236}">
                <a16:creationId xmlns:a16="http://schemas.microsoft.com/office/drawing/2014/main" id="{86F21052-FBB0-2E1B-ECFC-6FED273A7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378" y="9706272"/>
            <a:ext cx="1465580" cy="77216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1902F9F-5B6A-22CB-8645-4DA8364F8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96" y="2756939"/>
            <a:ext cx="6914682" cy="51779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217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25</Words>
  <Application>Microsoft Office PowerPoint</Application>
  <PresentationFormat>Personalizzato</PresentationFormat>
  <Paragraphs>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ASTRA Frutiger Standard</vt:lpstr>
      <vt:lpstr>Calibri</vt:lpstr>
      <vt:lpstr>Calibri Light</vt:lpstr>
      <vt:lpstr>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Pietro Cattaneo</dc:creator>
  <cp:lastModifiedBy>Audrey Pedrani</cp:lastModifiedBy>
  <cp:revision>31</cp:revision>
  <cp:lastPrinted>2026-02-25T11:53:25Z</cp:lastPrinted>
  <dcterms:created xsi:type="dcterms:W3CDTF">2021-04-22T14:20:26Z</dcterms:created>
  <dcterms:modified xsi:type="dcterms:W3CDTF">2026-02-25T11:54:38Z</dcterms:modified>
</cp:coreProperties>
</file>